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notesMasterIdLst>
    <p:notesMasterId r:id="rId13"/>
  </p:notesMasterIdLst>
  <p:sldIdLst>
    <p:sldId id="405" r:id="rId2"/>
    <p:sldId id="290" r:id="rId3"/>
    <p:sldId id="395" r:id="rId4"/>
    <p:sldId id="396" r:id="rId5"/>
    <p:sldId id="407" r:id="rId6"/>
    <p:sldId id="411" r:id="rId7"/>
    <p:sldId id="406" r:id="rId8"/>
    <p:sldId id="408" r:id="rId9"/>
    <p:sldId id="409" r:id="rId10"/>
    <p:sldId id="410" r:id="rId11"/>
    <p:sldId id="391" r:id="rId12"/>
  </p:sldIdLst>
  <p:sldSz cx="12192000" cy="6858000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B1D7"/>
    <a:srgbClr val="5BB1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72422" autoAdjust="0"/>
  </p:normalViewPr>
  <p:slideViewPr>
    <p:cSldViewPr snapToGrid="0">
      <p:cViewPr varScale="1">
        <p:scale>
          <a:sx n="81" d="100"/>
          <a:sy n="81" d="100"/>
        </p:scale>
        <p:origin x="33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81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26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41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1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024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5369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90037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331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6038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6237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232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523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55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542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571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03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525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079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293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7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345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4476793-38CB-E504-822E-77A27CE0C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774" y="1484416"/>
            <a:ext cx="9906000" cy="3420094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Using</a:t>
            </a:r>
            <a:br>
              <a:rPr lang="en-US" sz="4800" dirty="0"/>
            </a:br>
            <a:r>
              <a:rPr lang="en-US" sz="4800" dirty="0"/>
              <a:t>Zoom</a:t>
            </a:r>
            <a:br>
              <a:rPr lang="en-US" sz="4800" dirty="0"/>
            </a:br>
            <a:r>
              <a:rPr lang="en-US" sz="4800" dirty="0"/>
              <a:t>AI Companion</a:t>
            </a:r>
            <a:br>
              <a:rPr lang="en-US" sz="4800" dirty="0"/>
            </a:br>
            <a:r>
              <a:rPr lang="en-US" sz="4800" dirty="0"/>
              <a:t>in</a:t>
            </a:r>
            <a:br>
              <a:rPr lang="en-US" sz="4800"/>
            </a:br>
            <a:r>
              <a:rPr lang="en-US" sz="4800"/>
              <a:t>meetings</a:t>
            </a:r>
            <a:br>
              <a:rPr lang="en-US" sz="4800"/>
            </a:br>
            <a:r>
              <a:rPr lang="en-US" sz="4800"/>
              <a:t>Part 2</a:t>
            </a:r>
            <a:endParaRPr lang="en-US" sz="4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1FDB74-6550-0D20-EAA5-C91D670DC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183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176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78C103-3D27-14B9-6655-32ED6D13B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89" y="732705"/>
            <a:ext cx="10522186" cy="5181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300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0BCAAC-F596-8C57-EA8D-AB2A808EF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09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8F45788-4AE0-89CC-D574-E1963DAB5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05064" y="0"/>
            <a:ext cx="15437796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F574A7-C3AA-55A0-DF2C-19E07A6FC810}"/>
              </a:ext>
            </a:extLst>
          </p:cNvPr>
          <p:cNvSpPr txBox="1"/>
          <p:nvPr/>
        </p:nvSpPr>
        <p:spPr>
          <a:xfrm>
            <a:off x="784699" y="2151728"/>
            <a:ext cx="10622603" cy="2554545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endParaRPr lang="en-US" sz="4000" dirty="0"/>
          </a:p>
          <a:p>
            <a:r>
              <a:rPr lang="en-US" sz="4000" dirty="0"/>
              <a:t>“I mute myself on Zoom calls so I can yell at my family without anyone knowing.”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71574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FE52718-72DC-EADA-0082-7F5C836BB8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1765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873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32D8DE-4132-AB83-26AE-C7D74510E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472" y="1185627"/>
            <a:ext cx="10025939" cy="30665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F17B58-B84A-20A8-D06D-9B983FF05E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1623" y="4404332"/>
            <a:ext cx="5228754" cy="221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004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6FF42AB-DFE2-274F-93C5-733FDA29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390" y="1502354"/>
            <a:ext cx="9906000" cy="2852737"/>
          </a:xfrm>
        </p:spPr>
        <p:txBody>
          <a:bodyPr>
            <a:normAutofit/>
          </a:bodyPr>
          <a:lstStyle/>
          <a:p>
            <a:r>
              <a:rPr lang="en-US" sz="4800" dirty="0"/>
              <a:t>Ai Companion</a:t>
            </a:r>
            <a:br>
              <a:rPr lang="en-US" sz="4800" dirty="0"/>
            </a:br>
            <a:r>
              <a:rPr lang="en-US" sz="4800" dirty="0"/>
              <a:t>Meeting</a:t>
            </a:r>
            <a:br>
              <a:rPr lang="en-US" sz="4800" dirty="0"/>
            </a:br>
            <a:r>
              <a:rPr lang="en-US" sz="4800" dirty="0"/>
              <a:t>Features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C8450D-E02C-AC99-D650-BEC7550C2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31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229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3634DE7-CED0-6257-D455-670F8DE10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880" y="429246"/>
            <a:ext cx="7830241" cy="59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128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BDF804-63A9-A426-CF9D-705F65400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844" y="1012118"/>
            <a:ext cx="8886312" cy="483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7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94CAE5-5277-8363-3F84-DA4A20939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519" y="500596"/>
            <a:ext cx="10168963" cy="585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120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C01FBA-E83F-0CA8-C908-D447AB9F6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75" y="948944"/>
            <a:ext cx="11249250" cy="496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696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8283</TotalTime>
  <Words>68</Words>
  <Application>Microsoft Office PowerPoint</Application>
  <PresentationFormat>Widescreen</PresentationFormat>
  <Paragraphs>10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Tw Cen MT</vt:lpstr>
      <vt:lpstr>Circuit</vt:lpstr>
      <vt:lpstr>Using Zoom AI Companion in meetings Part 2</vt:lpstr>
      <vt:lpstr>PowerPoint Presentation</vt:lpstr>
      <vt:lpstr>PowerPoint Presentation</vt:lpstr>
      <vt:lpstr>Membership has its privileges</vt:lpstr>
      <vt:lpstr>Ai Companion Meeting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 Copilot Pro with Microsoft Word</dc:title>
  <dc:creator>Zain</dc:creator>
  <cp:lastModifiedBy>Zain Naboulsi</cp:lastModifiedBy>
  <cp:revision>18</cp:revision>
  <cp:lastPrinted>2024-03-11T13:51:07Z</cp:lastPrinted>
  <dcterms:created xsi:type="dcterms:W3CDTF">2023-10-26T23:38:07Z</dcterms:created>
  <dcterms:modified xsi:type="dcterms:W3CDTF">2024-04-24T17:47:17Z</dcterms:modified>
</cp:coreProperties>
</file>

<file path=docProps/thumbnail.jpeg>
</file>